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43891200" cy="3291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BA8"/>
    <a:srgbClr val="00A5E3"/>
    <a:srgbClr val="A2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90" autoAdjust="0"/>
  </p:normalViewPr>
  <p:slideViewPr>
    <p:cSldViewPr snapToGrid="0">
      <p:cViewPr varScale="1">
        <p:scale>
          <a:sx n="22" d="100"/>
          <a:sy n="22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28514" y="7100701"/>
            <a:ext cx="10165510" cy="127471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/>
            </a:lvl1pPr>
            <a:lvl2pPr marL="752475" indent="-644525">
              <a:defRPr sz="4800"/>
            </a:lvl2pPr>
            <a:lvl3pPr marL="1612900" indent="-752475">
              <a:defRPr sz="4400"/>
            </a:lvl3pPr>
            <a:lvl4pPr marL="2527300" indent="-752475">
              <a:defRPr sz="4000"/>
            </a:lvl4pPr>
            <a:lvl5pPr marL="3065463" indent="-484188">
              <a:defRPr sz="4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20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41560"/>
            <a:ext cx="43891200" cy="5486400"/>
          </a:xfrm>
          <a:prstGeom prst="roundRect">
            <a:avLst>
              <a:gd name="adj" fmla="val 0"/>
            </a:avLst>
          </a:prstGeom>
          <a:solidFill>
            <a:srgbClr val="275BA8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spect="1"/>
          </p:cNvSpPr>
          <p:nvPr userDrawn="1"/>
        </p:nvSpPr>
        <p:spPr>
          <a:xfrm>
            <a:off x="39620952" y="968433"/>
            <a:ext cx="3383280" cy="3383280"/>
          </a:xfrm>
          <a:prstGeom prst="roundRect">
            <a:avLst>
              <a:gd name="adj" fmla="val 39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cpreda\Desktop\new-OUR-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67985" y="30240704"/>
            <a:ext cx="7555230" cy="21088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8" y="1051560"/>
            <a:ext cx="3242508" cy="33832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5240" y="5569523"/>
            <a:ext cx="43891200" cy="0"/>
          </a:xfrm>
          <a:prstGeom prst="line">
            <a:avLst/>
          </a:prstGeom>
          <a:ln w="177800">
            <a:solidFill>
              <a:srgbClr val="00A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3FE2688-9EA3-4794-9FFB-A57BF8A80E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348" y="1051562"/>
            <a:ext cx="3108960" cy="32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96" y="6781800"/>
            <a:ext cx="32699208" cy="22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6477000"/>
            <a:ext cx="9326880" cy="10490200"/>
          </a:xfrm>
          <a:prstGeom prst="roundRect">
            <a:avLst>
              <a:gd name="adj" fmla="val 6863"/>
            </a:avLst>
          </a:prstGeom>
          <a:noFill/>
          <a:ln w="190500">
            <a:solidFill>
              <a:srgbClr val="00A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19840" y="6477000"/>
            <a:ext cx="21031200" cy="10515600"/>
          </a:xfrm>
          <a:prstGeom prst="roundRect">
            <a:avLst>
              <a:gd name="adj" fmla="val 4963"/>
            </a:avLst>
          </a:prstGeom>
          <a:noFill/>
          <a:ln w="190500">
            <a:solidFill>
              <a:srgbClr val="00A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05800" y="6477000"/>
            <a:ext cx="9326880" cy="15697200"/>
          </a:xfrm>
          <a:prstGeom prst="roundRect">
            <a:avLst>
              <a:gd name="adj" fmla="val 7408"/>
            </a:avLst>
          </a:prstGeom>
          <a:noFill/>
          <a:ln w="190500">
            <a:solidFill>
              <a:srgbClr val="00A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17470120"/>
            <a:ext cx="9326880" cy="14706600"/>
          </a:xfrm>
          <a:prstGeom prst="roundRect">
            <a:avLst>
              <a:gd name="adj" fmla="val 7952"/>
            </a:avLst>
          </a:prstGeom>
          <a:noFill/>
          <a:ln w="190500">
            <a:solidFill>
              <a:srgbClr val="00A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935440" y="7315200"/>
            <a:ext cx="0" cy="9144000"/>
          </a:xfrm>
          <a:prstGeom prst="line">
            <a:avLst/>
          </a:prstGeom>
          <a:ln w="101600" cap="rnd">
            <a:solidFill>
              <a:srgbClr val="00A5E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3731200" y="22664056"/>
            <a:ext cx="9326880" cy="9512663"/>
          </a:xfrm>
          <a:prstGeom prst="roundRect">
            <a:avLst>
              <a:gd name="adj" fmla="val 6233"/>
            </a:avLst>
          </a:prstGeom>
          <a:noFill/>
          <a:ln w="190500">
            <a:solidFill>
              <a:srgbClr val="00A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19840" y="17470120"/>
            <a:ext cx="21031200" cy="12095480"/>
          </a:xfrm>
          <a:prstGeom prst="roundRect">
            <a:avLst>
              <a:gd name="adj" fmla="val 4458"/>
            </a:avLst>
          </a:prstGeom>
          <a:noFill/>
          <a:ln w="190500">
            <a:solidFill>
              <a:srgbClr val="00A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35440" y="19126200"/>
            <a:ext cx="0" cy="9144000"/>
          </a:xfrm>
          <a:prstGeom prst="line">
            <a:avLst/>
          </a:prstGeom>
          <a:ln w="101600" cap="rnd">
            <a:solidFill>
              <a:srgbClr val="00A5E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"/>
          <p:cNvSpPr txBox="1">
            <a:spLocks/>
          </p:cNvSpPr>
          <p:nvPr/>
        </p:nvSpPr>
        <p:spPr>
          <a:xfrm>
            <a:off x="1376960" y="8252122"/>
            <a:ext cx="8229600" cy="8162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>
                <a:ea typeface="Verdana" pitchFamily="34" charset="0"/>
                <a:cs typeface="Verdana" pitchFamily="34" charset="0"/>
              </a:rPr>
              <a:t>Use this space to introduce your project. If applicable, pose a question which your research will explore. State your purpose or goals, and provide an overview of research.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/>
              <a:t>Don’t feel limited by the headings above; choose the one which supports your project best.</a:t>
            </a: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376960" y="19970959"/>
            <a:ext cx="8229600" cy="11300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5DAA"/>
              </a:buClr>
              <a:buSzPct val="120000"/>
              <a:buNone/>
            </a:pP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Introduce prior research/scholarship, definitions, background information, or key concepts.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2068266" y="8052314"/>
            <a:ext cx="9326880" cy="85343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Describe your research process, highlight key information or data, or introduce source material related to your research question.</a:t>
            </a:r>
            <a:r>
              <a:rPr lang="en-US" sz="4000" baseline="30000" dirty="0"/>
              <a:t>1</a:t>
            </a:r>
            <a:endParaRPr lang="en-US" sz="4000" baseline="30000" dirty="0"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2068266" y="19245994"/>
            <a:ext cx="9326880" cy="85437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Present and interpret your findings; explain the relationship between findings and your research question. Identify any challenges with sources used, your methodology, or research design. </a:t>
            </a: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4518600" y="6982200"/>
            <a:ext cx="7772400" cy="9705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4205091" y="24319642"/>
            <a:ext cx="8229600" cy="6329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Use APA format. Present your sources in the order they appear using superscript. See example below:</a:t>
            </a:r>
          </a:p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baseline="30000" dirty="0">
                <a:ea typeface="Verdana" pitchFamily="34" charset="0"/>
                <a:cs typeface="Verdana" pitchFamily="34" charset="0"/>
              </a:rPr>
              <a:t>1.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Student Academic Success Programs. (2014) Evaluation and presentation: Guidelines for poster preparation. Retrieved from: http://johnjay.jjay.cuny.edu/files/academics/Editing.pdf . October 5, 2017. </a:t>
            </a:r>
          </a:p>
          <a:p>
            <a:pPr marL="0" indent="0">
              <a:buNone/>
            </a:pPr>
            <a:endParaRPr lang="en-US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21935437" y="6953274"/>
            <a:ext cx="10515573" cy="11693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  <a:t>Images/Charts</a:t>
            </a:r>
            <a:endParaRPr lang="en-US" sz="4000" dirty="0">
              <a:solidFill>
                <a:srgbClr val="275BA8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21955768" y="18000974"/>
            <a:ext cx="10495242" cy="8852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  <a:t>Images/Charts</a:t>
            </a:r>
            <a:endParaRPr lang="en-US" sz="4000" dirty="0">
              <a:solidFill>
                <a:srgbClr val="275BA8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31386" y="14711034"/>
            <a:ext cx="8744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Verdana" pitchFamily="34" charset="0"/>
                <a:cs typeface="Verdana" pitchFamily="34" charset="0"/>
              </a:rPr>
              <a:t>Be sure to include citations for</a:t>
            </a:r>
            <a:r>
              <a:rPr lang="en-US" sz="3200" b="1" dirty="0">
                <a:ea typeface="Verdana" pitchFamily="34" charset="0"/>
                <a:cs typeface="Verdana" pitchFamily="34" charset="0"/>
              </a:rPr>
              <a:t> ALL </a:t>
            </a:r>
            <a:r>
              <a:rPr lang="en-US" sz="3200" dirty="0">
                <a:ea typeface="Verdana" pitchFamily="34" charset="0"/>
                <a:cs typeface="Verdana" pitchFamily="34" charset="0"/>
              </a:rPr>
              <a:t>images, charts, and graphs that you did not create on your own.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05091" y="9756959"/>
            <a:ext cx="8229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Explain the relevance of your findings to justice issues; consider connections between findings and your research question or purpose; or, present new questions or ideas for future research.</a:t>
            </a:r>
          </a:p>
          <a:p>
            <a:endParaRPr lang="en-US" sz="4000" dirty="0"/>
          </a:p>
          <a:p>
            <a:r>
              <a:rPr lang="en-US" sz="4000" b="1" dirty="0"/>
              <a:t>Tip: </a:t>
            </a:r>
            <a:r>
              <a:rPr lang="en-US" sz="4000" dirty="0"/>
              <a:t>Before you submit your poster, evaluate your work using the rubric.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101030" y="25724392"/>
            <a:ext cx="8025327" cy="157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Verdana" pitchFamily="34" charset="0"/>
                <a:cs typeface="Verdana" pitchFamily="34" charset="0"/>
              </a:rPr>
              <a:t>Be sure to include citations for</a:t>
            </a:r>
            <a:r>
              <a:rPr lang="en-US" sz="3200" b="1" dirty="0">
                <a:ea typeface="Verdana" pitchFamily="34" charset="0"/>
                <a:cs typeface="Verdana" pitchFamily="34" charset="0"/>
              </a:rPr>
              <a:t> ALL </a:t>
            </a:r>
            <a:r>
              <a:rPr lang="en-US" sz="3200" dirty="0">
                <a:ea typeface="Verdana" pitchFamily="34" charset="0"/>
                <a:cs typeface="Verdana" pitchFamily="34" charset="0"/>
              </a:rPr>
              <a:t>images, charts, and graphs that you did not create on your own.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55294" y="1143000"/>
            <a:ext cx="35380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2"/>
                </a:solidFill>
              </a:rPr>
              <a:t>Title of your poster goes here (1 line)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55294" y="2960567"/>
            <a:ext cx="3538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</a:rPr>
              <a:t>Marcia Smith, Jim Rodriguez, Alice Jones, William Lee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55294" y="4131803"/>
            <a:ext cx="353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FY03 ECO 101, Professor John Stevens</a:t>
            </a: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838200" y="6953274"/>
            <a:ext cx="9326880" cy="795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  <a:t>Purpose/Question</a:t>
            </a:r>
            <a:endParaRPr lang="en-US" sz="4000" dirty="0">
              <a:solidFill>
                <a:srgbClr val="275BA8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838200" y="18000974"/>
            <a:ext cx="9301480" cy="1700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  <a:t>Supporting Evidence/Theories</a:t>
            </a:r>
            <a:endParaRPr lang="en-US" sz="4000" dirty="0">
              <a:solidFill>
                <a:srgbClr val="275BA8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11419839" y="6953274"/>
            <a:ext cx="10515599" cy="6931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  <a:t>Methods</a:t>
            </a:r>
            <a:endParaRPr lang="en-US" sz="4000" dirty="0">
              <a:solidFill>
                <a:srgbClr val="275BA8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11419839" y="18000974"/>
            <a:ext cx="10515595" cy="6477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  <a:t>Findings</a:t>
            </a:r>
            <a:endParaRPr lang="en-US" sz="4000" dirty="0">
              <a:solidFill>
                <a:srgbClr val="275BA8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33731200" y="23169516"/>
            <a:ext cx="9235406" cy="660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  <a:t>References</a:t>
            </a:r>
            <a:endParaRPr lang="en-US" sz="4000" dirty="0">
              <a:solidFill>
                <a:srgbClr val="275BA8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33705769" y="6953274"/>
            <a:ext cx="9260837" cy="795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  <a:t>Conclusion and Connection to</a:t>
            </a:r>
            <a:b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</a:br>
            <a:r>
              <a:rPr lang="en-US" sz="5400" b="1" dirty="0">
                <a:solidFill>
                  <a:srgbClr val="275BA8"/>
                </a:solidFill>
                <a:ea typeface="Verdana" pitchFamily="34" charset="0"/>
                <a:cs typeface="Verdana" pitchFamily="34" charset="0"/>
              </a:rPr>
              <a:t>Justice Issues </a:t>
            </a:r>
            <a:endParaRPr lang="en-US" sz="4000" dirty="0">
              <a:solidFill>
                <a:srgbClr val="275BA8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8F4F5EB-067A-4D3F-9D10-582D08E33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108" y="8254232"/>
            <a:ext cx="6858000" cy="6394238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A07BBF4-F1E1-46CF-93CC-222A62A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800" y="19439358"/>
            <a:ext cx="9326880" cy="57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6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222223"/>
      </a:dk1>
      <a:lt1>
        <a:sysClr val="window" lastClr="FFFFFF"/>
      </a:lt1>
      <a:dk2>
        <a:srgbClr val="222223"/>
      </a:dk2>
      <a:lt2>
        <a:srgbClr val="FFFFFF"/>
      </a:lt2>
      <a:accent1>
        <a:srgbClr val="AD141A"/>
      </a:accent1>
      <a:accent2>
        <a:srgbClr val="53616E"/>
      </a:accent2>
      <a:accent3>
        <a:srgbClr val="222223"/>
      </a:accent3>
      <a:accent4>
        <a:srgbClr val="8CA1AF"/>
      </a:accent4>
      <a:accent5>
        <a:srgbClr val="837F8D"/>
      </a:accent5>
      <a:accent6>
        <a:srgbClr val="53616E"/>
      </a:accent6>
      <a:hlink>
        <a:srgbClr val="AD141A"/>
      </a:hlink>
      <a:folHlink>
        <a:srgbClr val="AD141A"/>
      </a:folHlink>
    </a:clrScheme>
    <a:fontScheme name="Verdana">
      <a:majorFont>
        <a:latin typeface="Verdan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320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Verdana</vt:lpstr>
      <vt:lpstr>Office Theme</vt:lpstr>
      <vt:lpstr>PowerPoint Presentation</vt:lpstr>
      <vt:lpstr>PowerPoint Presentation</vt:lpstr>
    </vt:vector>
  </TitlesOfParts>
  <Company>John Jay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Burns</dc:creator>
  <cp:lastModifiedBy>Cornelia Preda</cp:lastModifiedBy>
  <cp:revision>19</cp:revision>
  <cp:lastPrinted>2018-05-31T18:52:45Z</cp:lastPrinted>
  <dcterms:created xsi:type="dcterms:W3CDTF">2018-05-29T19:21:56Z</dcterms:created>
  <dcterms:modified xsi:type="dcterms:W3CDTF">2019-09-11T19:01:36Z</dcterms:modified>
</cp:coreProperties>
</file>